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33"/>
  </p:notesMasterIdLst>
  <p:sldIdLst>
    <p:sldId id="256" r:id="rId2"/>
    <p:sldId id="267" r:id="rId3"/>
    <p:sldId id="257" r:id="rId4"/>
    <p:sldId id="266" r:id="rId5"/>
    <p:sldId id="261" r:id="rId6"/>
    <p:sldId id="279" r:id="rId7"/>
    <p:sldId id="280" r:id="rId8"/>
    <p:sldId id="281" r:id="rId9"/>
    <p:sldId id="282" r:id="rId10"/>
    <p:sldId id="293" r:id="rId11"/>
    <p:sldId id="290" r:id="rId12"/>
    <p:sldId id="291" r:id="rId13"/>
    <p:sldId id="292" r:id="rId14"/>
    <p:sldId id="298" r:id="rId15"/>
    <p:sldId id="271" r:id="rId16"/>
    <p:sldId id="297" r:id="rId17"/>
    <p:sldId id="286" r:id="rId18"/>
    <p:sldId id="287" r:id="rId19"/>
    <p:sldId id="288" r:id="rId20"/>
    <p:sldId id="289" r:id="rId21"/>
    <p:sldId id="295" r:id="rId22"/>
    <p:sldId id="270" r:id="rId23"/>
    <p:sldId id="260" r:id="rId24"/>
    <p:sldId id="274" r:id="rId25"/>
    <p:sldId id="275" r:id="rId26"/>
    <p:sldId id="276" r:id="rId27"/>
    <p:sldId id="277" r:id="rId28"/>
    <p:sldId id="262" r:id="rId29"/>
    <p:sldId id="296" r:id="rId30"/>
    <p:sldId id="263" r:id="rId31"/>
    <p:sldId id="2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A4086-CF23-FDD4-25B6-D6CA0F30013C}" v="300" dt="2024-08-20T09:14:23.782"/>
    <p1510:client id="{2A95C85E-89CA-4C67-9803-49C1182A9D27}" v="679" dt="2024-08-20T14:25:51.466"/>
    <p1510:client id="{98FF500A-BB0F-4779-BEBE-75BC5AD82B4C}" v="222" dt="2024-08-20T14:25:11.970"/>
    <p1510:client id="{C797F451-4E67-4699-BD13-A3C2937A84DD}" v="33" dt="2024-08-19T14:29:42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A80C5-897F-4E56-BCDE-B1917A6689FC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1DE5B-40AD-4999-8E68-4763422C3D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80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1DE5B-40AD-4999-8E68-4763422C3DB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08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1DE5B-40AD-4999-8E68-4763422C3DB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79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1DE5B-40AD-4999-8E68-4763422C3DB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959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1DE5B-40AD-4999-8E68-4763422C3DB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906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1DE5B-40AD-4999-8E68-4763422C3DB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50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1DE5B-40AD-4999-8E68-4763422C3DB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73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1DE5B-40AD-4999-8E68-4763422C3DB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95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91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27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50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1817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397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319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145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626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5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1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49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514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69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95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904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21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15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F67D922-3495-4DCC-88D3-E9AFBA246496}" type="datetimeFigureOut">
              <a:rPr lang="fr-FR" smtClean="0"/>
              <a:t>20/08/2024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FC71883-0B3B-48AF-B7F6-4A2AEE1DA7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248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3A21CE-D358-AC16-D146-1D3C7C57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fr-FR" sz="8000">
                <a:solidFill>
                  <a:srgbClr val="FFFFFF"/>
                </a:solidFill>
              </a:rPr>
              <a:t>Bloc 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58AB6F-19ED-03CC-4CBD-8E01A0ECE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235" y="3561749"/>
            <a:ext cx="9078628" cy="860620"/>
          </a:xfrm>
        </p:spPr>
        <p:txBody>
          <a:bodyPr anchor="ctr">
            <a:normAutofit/>
          </a:bodyPr>
          <a:lstStyle/>
          <a:p>
            <a:r>
              <a:rPr lang="fr-FR" sz="3600">
                <a:solidFill>
                  <a:srgbClr val="FFFFFF"/>
                </a:solidFill>
              </a:rPr>
              <a:t>Développer un site web et son appli mobile</a:t>
            </a:r>
          </a:p>
        </p:txBody>
      </p:sp>
      <p:pic>
        <p:nvPicPr>
          <p:cNvPr id="1026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AC7FB802-884A-4902-E20F-3676F9FF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37" y="5999123"/>
            <a:ext cx="854827" cy="85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B9A7A79-98EC-2B2B-B5CD-50BEFF665C67}"/>
              </a:ext>
            </a:extLst>
          </p:cNvPr>
          <p:cNvSpPr txBox="1"/>
          <p:nvPr/>
        </p:nvSpPr>
        <p:spPr>
          <a:xfrm>
            <a:off x="11346310" y="6336792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1/31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CF7A81B-2BE8-58AD-EC10-09E2CB8D96DE}"/>
              </a:ext>
            </a:extLst>
          </p:cNvPr>
          <p:cNvSpPr txBox="1"/>
          <p:nvPr/>
        </p:nvSpPr>
        <p:spPr>
          <a:xfrm>
            <a:off x="3874008" y="6198292"/>
            <a:ext cx="444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70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F2039-B8C9-2276-78D7-2FB9962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547" y="357094"/>
            <a:ext cx="5180320" cy="13386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- Index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A3A6458A-51C2-2A30-2130-FC5DD0B858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04142"/>
            <a:ext cx="812134" cy="8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c - Icônes ordinateur gratuites">
            <a:extLst>
              <a:ext uri="{FF2B5EF4-FFF2-40B4-BE49-F238E27FC236}">
                <a16:creationId xmlns:a16="http://schemas.microsoft.com/office/drawing/2014/main" id="{3428E336-CD30-693C-8C08-B961B145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7" y="1954161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Téléphone intelligent - Icônes la technologie gratuites">
            <a:extLst>
              <a:ext uri="{FF2B5EF4-FFF2-40B4-BE49-F238E27FC236}">
                <a16:creationId xmlns:a16="http://schemas.microsoft.com/office/drawing/2014/main" id="{2D767410-BD0B-1192-7339-6C21699DE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4" y="4210459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B1317586-42D5-AD10-3FF2-D7365499F573}"/>
              </a:ext>
            </a:extLst>
          </p:cNvPr>
          <p:cNvSpPr/>
          <p:nvPr/>
        </p:nvSpPr>
        <p:spPr>
          <a:xfrm>
            <a:off x="2241021" y="2664541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59DFC20-7C7B-94E1-2DBE-11B37E979E2B}"/>
              </a:ext>
            </a:extLst>
          </p:cNvPr>
          <p:cNvSpPr/>
          <p:nvPr/>
        </p:nvSpPr>
        <p:spPr>
          <a:xfrm>
            <a:off x="2212843" y="4764010"/>
            <a:ext cx="835742" cy="26547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023F26-844C-B69B-8CFA-72EE8434A853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10/31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7F1F85-75C0-5EB9-C666-350484CC34ED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8C92682-7430-CD0C-F5F3-172DBEB71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361" y="1330441"/>
            <a:ext cx="5083277" cy="24460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0B38608-9AB2-8034-2139-5635D9351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008" y="4075068"/>
            <a:ext cx="882040" cy="190882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1ACF0CE-9B9F-BF7E-EDB4-F9311B61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452" y="2242870"/>
            <a:ext cx="3057832" cy="110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037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D1B04B-07E6-1347-3D3C-25074A5B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41" y="152956"/>
            <a:ext cx="6995654" cy="33663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A9CC9A2-E3AF-1D13-2AD2-A7E37117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41" y="3519286"/>
            <a:ext cx="6995655" cy="25367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6091FDE-E441-7184-B0F2-E121C22AE1DC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11/31</a:t>
            </a:r>
            <a:endParaRPr lang="fr-FR"/>
          </a:p>
        </p:txBody>
      </p:sp>
      <p:pic>
        <p:nvPicPr>
          <p:cNvPr id="7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B36FECA6-419E-1D56-6D56-728166195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" y="6056007"/>
            <a:ext cx="812134" cy="8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467D3E1-028A-336B-1082-5620B0265E8E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2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F2039-B8C9-2276-78D7-2FB9962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547" y="357094"/>
            <a:ext cx="5180320" cy="13386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- </a:t>
            </a:r>
            <a:r>
              <a:rPr lang="en-US" sz="4000">
                <a:solidFill>
                  <a:srgbClr val="FFFFFF"/>
                </a:solidFill>
              </a:rPr>
              <a:t>Index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A3A6458A-51C2-2A30-2130-FC5DD0B858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45866"/>
            <a:ext cx="812134" cy="8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c - Icônes ordinateur gratuites">
            <a:extLst>
              <a:ext uri="{FF2B5EF4-FFF2-40B4-BE49-F238E27FC236}">
                <a16:creationId xmlns:a16="http://schemas.microsoft.com/office/drawing/2014/main" id="{3428E336-CD30-693C-8C08-B961B145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7" y="1954161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Téléphone intelligent - Icônes la technologie gratuites">
            <a:extLst>
              <a:ext uri="{FF2B5EF4-FFF2-40B4-BE49-F238E27FC236}">
                <a16:creationId xmlns:a16="http://schemas.microsoft.com/office/drawing/2014/main" id="{2D767410-BD0B-1192-7339-6C21699DE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4" y="4210459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B1317586-42D5-AD10-3FF2-D7365499F573}"/>
              </a:ext>
            </a:extLst>
          </p:cNvPr>
          <p:cNvSpPr/>
          <p:nvPr/>
        </p:nvSpPr>
        <p:spPr>
          <a:xfrm>
            <a:off x="2241021" y="2664541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59DFC20-7C7B-94E1-2DBE-11B37E979E2B}"/>
              </a:ext>
            </a:extLst>
          </p:cNvPr>
          <p:cNvSpPr/>
          <p:nvPr/>
        </p:nvSpPr>
        <p:spPr>
          <a:xfrm>
            <a:off x="2212843" y="4764010"/>
            <a:ext cx="835742" cy="26547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023F26-844C-B69B-8CFA-72EE8434A853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12/31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7F1F85-75C0-5EB9-C666-350484CC34ED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8C92682-7430-CD0C-F5F3-172DBEB71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361" y="1330441"/>
            <a:ext cx="5083277" cy="24460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0B38608-9AB2-8034-2139-5635D9351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008" y="4075068"/>
            <a:ext cx="882040" cy="190882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1ACF0CE-9B9F-BF7E-EDB4-F9311B61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452" y="2242870"/>
            <a:ext cx="3057832" cy="110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812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EF54F6-F915-87C0-DA6E-443506C2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39" y="181391"/>
            <a:ext cx="2844322" cy="6155401"/>
          </a:xfrm>
          <a:prstGeom prst="rect">
            <a:avLst/>
          </a:prstGeom>
        </p:spPr>
      </p:pic>
      <p:pic>
        <p:nvPicPr>
          <p:cNvPr id="5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B83AB0CE-5301-B531-229F-69A4433C8C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45866"/>
            <a:ext cx="812134" cy="8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6C977E-4876-654B-EBF8-1EB43AEB3AD2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13/31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659706-8047-A9DC-65BA-6A7F11D12E8B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27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F2039-B8C9-2276-78D7-2FB9962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547" y="357094"/>
            <a:ext cx="5180320" cy="13386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- </a:t>
            </a:r>
            <a:r>
              <a:rPr lang="en-US" sz="4000">
                <a:solidFill>
                  <a:srgbClr val="FFFFFF"/>
                </a:solidFill>
              </a:rPr>
              <a:t>A</a:t>
            </a:r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rticles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A3A6458A-51C2-2A30-2130-FC5DD0B858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04142"/>
            <a:ext cx="812134" cy="8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c - Icônes ordinateur gratuites">
            <a:extLst>
              <a:ext uri="{FF2B5EF4-FFF2-40B4-BE49-F238E27FC236}">
                <a16:creationId xmlns:a16="http://schemas.microsoft.com/office/drawing/2014/main" id="{3428E336-CD30-693C-8C08-B961B145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34" y="3030759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B1317586-42D5-AD10-3FF2-D7365499F573}"/>
              </a:ext>
            </a:extLst>
          </p:cNvPr>
          <p:cNvSpPr/>
          <p:nvPr/>
        </p:nvSpPr>
        <p:spPr>
          <a:xfrm>
            <a:off x="2068448" y="3601024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EEF939-2985-4F49-B5A0-9F5852DE3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50" y="2664539"/>
            <a:ext cx="4292704" cy="187296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023F26-844C-B69B-8CFA-72EE8434A853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14/31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7F1F85-75C0-5EB9-C666-350484CC34ED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8D927-D397-8262-825A-05B7D12E9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614" y="2628868"/>
            <a:ext cx="3730133" cy="194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99874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35ED39-8F73-D7C8-CF4D-A21B32BA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70" y="216294"/>
            <a:ext cx="6168858" cy="269156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64CF14-0478-1408-F66A-FC312E81CBE3}"/>
              </a:ext>
            </a:extLst>
          </p:cNvPr>
          <p:cNvSpPr txBox="1"/>
          <p:nvPr/>
        </p:nvSpPr>
        <p:spPr>
          <a:xfrm>
            <a:off x="11153615" y="6275200"/>
            <a:ext cx="757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15/31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CEA7C9-9708-E5B7-4F1F-44F9EF2C1408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7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C2284DCB-B6F2-5D7D-9434-AC8BC11AE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" y="6015151"/>
            <a:ext cx="835523" cy="83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553B94-C799-156A-0464-1ADD7741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70" y="3074151"/>
            <a:ext cx="6149089" cy="320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15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F2039-B8C9-2276-78D7-2FB9962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547" y="357094"/>
            <a:ext cx="5180320" cy="13386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- </a:t>
            </a:r>
            <a:r>
              <a:rPr lang="en-US" sz="4000">
                <a:solidFill>
                  <a:srgbClr val="FFFFFF"/>
                </a:solidFill>
              </a:rPr>
              <a:t>A</a:t>
            </a:r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rticles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A3A6458A-51C2-2A30-2130-FC5DD0B858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04142"/>
            <a:ext cx="812134" cy="8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c - Icônes ordinateur gratuites">
            <a:extLst>
              <a:ext uri="{FF2B5EF4-FFF2-40B4-BE49-F238E27FC236}">
                <a16:creationId xmlns:a16="http://schemas.microsoft.com/office/drawing/2014/main" id="{3428E336-CD30-693C-8C08-B961B145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34" y="3030759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B1317586-42D5-AD10-3FF2-D7365499F573}"/>
              </a:ext>
            </a:extLst>
          </p:cNvPr>
          <p:cNvSpPr/>
          <p:nvPr/>
        </p:nvSpPr>
        <p:spPr>
          <a:xfrm>
            <a:off x="2068448" y="3601024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EEF939-2985-4F49-B5A0-9F5852DE3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50" y="2664539"/>
            <a:ext cx="4292704" cy="187296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023F26-844C-B69B-8CFA-72EE8434A853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16/31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7F1F85-75C0-5EB9-C666-350484CC34ED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8D927-D397-8262-825A-05B7D12E9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614" y="2628868"/>
            <a:ext cx="3730133" cy="194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9006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BD86E-DD3F-13DD-0CFF-A5F597C0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57" y="1673179"/>
            <a:ext cx="1949018" cy="1100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fontAlgn="base"/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- </a:t>
            </a:r>
            <a:r>
              <a:rPr lang="en-US" sz="4000">
                <a:solidFill>
                  <a:srgbClr val="FFFFFF"/>
                </a:solidFill>
              </a:rPr>
              <a:t>Forum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FEE68785-66BB-8917-C568-49EF129243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5" y="6030183"/>
            <a:ext cx="845422" cy="84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CD6A278-7524-54C1-8DB0-88FE73BF7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70" y="1697116"/>
            <a:ext cx="3419637" cy="165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2D95E99-E52F-3E81-2C0F-ACAD330A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4" y="1697115"/>
            <a:ext cx="3419637" cy="165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FE4724D5-2FD4-17A9-C08F-539DF880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4" y="3630882"/>
            <a:ext cx="3419637" cy="16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c - Icônes ordinateur gratuites">
            <a:extLst>
              <a:ext uri="{FF2B5EF4-FFF2-40B4-BE49-F238E27FC236}">
                <a16:creationId xmlns:a16="http://schemas.microsoft.com/office/drawing/2014/main" id="{9EE08BCE-CF6C-A959-5ED7-D4A376DB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2" y="2700606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èche : droite 2">
            <a:extLst>
              <a:ext uri="{FF2B5EF4-FFF2-40B4-BE49-F238E27FC236}">
                <a16:creationId xmlns:a16="http://schemas.microsoft.com/office/drawing/2014/main" id="{6EC0C2C3-AEFC-BC9A-ABD2-F9FCC1FAD109}"/>
              </a:ext>
            </a:extLst>
          </p:cNvPr>
          <p:cNvSpPr/>
          <p:nvPr/>
        </p:nvSpPr>
        <p:spPr>
          <a:xfrm>
            <a:off x="2582188" y="3365411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547DD4-CD36-9CDA-C557-5D8B7A93C0B3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53206" y="3630882"/>
            <a:ext cx="3413138" cy="16477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3A90F-A5D0-AD8A-E215-930B51260612}"/>
              </a:ext>
            </a:extLst>
          </p:cNvPr>
          <p:cNvSpPr txBox="1"/>
          <p:nvPr/>
        </p:nvSpPr>
        <p:spPr>
          <a:xfrm>
            <a:off x="3663950" y="1239010"/>
            <a:ext cx="6038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Interface </a:t>
            </a:r>
            <a:r>
              <a:rPr lang="en-GB" sz="1600" err="1"/>
              <a:t>Administrateur</a:t>
            </a:r>
            <a:r>
              <a:rPr lang="en-GB" sz="1600"/>
              <a:t> || </a:t>
            </a:r>
            <a:r>
              <a:rPr lang="en-GB" sz="1600" err="1"/>
              <a:t>Moderateur</a:t>
            </a:r>
            <a:endParaRPr lang="en-GB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65516-4A87-41BA-7676-424D5F115609}"/>
              </a:ext>
            </a:extLst>
          </p:cNvPr>
          <p:cNvSpPr txBox="1"/>
          <p:nvPr/>
        </p:nvSpPr>
        <p:spPr>
          <a:xfrm>
            <a:off x="8534580" y="12987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Interface </a:t>
            </a:r>
            <a:r>
              <a:rPr lang="en-GB" sz="1600" err="1"/>
              <a:t>Utilisateur</a:t>
            </a:r>
            <a:endParaRPr lang="en-GB" sz="16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B70710D-43D6-F107-C214-58B70CAB9F34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17/31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2C0D4F-E521-FD14-417B-150B0666C8B6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30410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FEE68785-66BB-8917-C568-49EF129243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5" y="6030183"/>
            <a:ext cx="845422" cy="84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2D95E99-E52F-3E81-2C0F-ACAD330A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16" y="1162049"/>
            <a:ext cx="5448792" cy="25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FE4724D5-2FD4-17A9-C08F-539DF880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94" y="3549649"/>
            <a:ext cx="5264149" cy="253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3A90F-A5D0-AD8A-E215-930B51260612}"/>
              </a:ext>
            </a:extLst>
          </p:cNvPr>
          <p:cNvSpPr txBox="1"/>
          <p:nvPr/>
        </p:nvSpPr>
        <p:spPr>
          <a:xfrm>
            <a:off x="3784600" y="248840"/>
            <a:ext cx="6038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/>
              <a:t>Interface </a:t>
            </a:r>
            <a:r>
              <a:rPr lang="en-GB" sz="2000" err="1"/>
              <a:t>Administrateur</a:t>
            </a:r>
            <a:r>
              <a:rPr lang="en-GB" sz="2000"/>
              <a:t> || </a:t>
            </a:r>
            <a:r>
              <a:rPr lang="en-GB" sz="2000" err="1"/>
              <a:t>Moderateur</a:t>
            </a:r>
            <a:endParaRPr lang="en-GB" sz="20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A7A005-C49D-F479-BD8D-FA1979BB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2BF556-05C8-BB1A-FF08-CF70F48AC0FD}"/>
              </a:ext>
            </a:extLst>
          </p:cNvPr>
          <p:cNvSpPr/>
          <p:nvPr/>
        </p:nvSpPr>
        <p:spPr>
          <a:xfrm>
            <a:off x="1619250" y="1694261"/>
            <a:ext cx="3092450" cy="6425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A3400C-16A7-2B06-B7B3-224335885C95}"/>
              </a:ext>
            </a:extLst>
          </p:cNvPr>
          <p:cNvCxnSpPr>
            <a:cxnSpLocks/>
          </p:cNvCxnSpPr>
          <p:nvPr/>
        </p:nvCxnSpPr>
        <p:spPr>
          <a:xfrm flipH="1">
            <a:off x="4711700" y="1690688"/>
            <a:ext cx="2420620" cy="249872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B1A07E-2588-7B06-5744-2E3032AE763F}"/>
              </a:ext>
            </a:extLst>
          </p:cNvPr>
          <p:cNvCxnSpPr>
            <a:cxnSpLocks/>
          </p:cNvCxnSpPr>
          <p:nvPr/>
        </p:nvCxnSpPr>
        <p:spPr>
          <a:xfrm>
            <a:off x="4109720" y="5095240"/>
            <a:ext cx="3723640" cy="208769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D4146C-6ED7-5BA5-C117-9B8387814D39}"/>
              </a:ext>
            </a:extLst>
          </p:cNvPr>
          <p:cNvCxnSpPr>
            <a:cxnSpLocks/>
          </p:cNvCxnSpPr>
          <p:nvPr/>
        </p:nvCxnSpPr>
        <p:spPr>
          <a:xfrm flipV="1">
            <a:off x="4109720" y="3737120"/>
            <a:ext cx="3794760" cy="1180321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FFD17E-932A-ECC5-09C6-DB59A604C473}"/>
              </a:ext>
            </a:extLst>
          </p:cNvPr>
          <p:cNvSpPr txBox="1"/>
          <p:nvPr/>
        </p:nvSpPr>
        <p:spPr>
          <a:xfrm>
            <a:off x="7249160" y="1422400"/>
            <a:ext cx="2509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cadre pour ajouter ou</a:t>
            </a:r>
          </a:p>
          <a:p>
            <a:r>
              <a:rPr lang="fr-FR"/>
              <a:t>supprimer les thèmes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DE61B5-1CE9-E9D9-EBCE-2BF93AC6E812}"/>
              </a:ext>
            </a:extLst>
          </p:cNvPr>
          <p:cNvSpPr txBox="1"/>
          <p:nvPr/>
        </p:nvSpPr>
        <p:spPr>
          <a:xfrm>
            <a:off x="1302541" y="4636475"/>
            <a:ext cx="28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boutons pour supprimer</a:t>
            </a:r>
          </a:p>
          <a:p>
            <a:r>
              <a:rPr lang="fr-FR"/>
              <a:t> les forums et les réponses</a:t>
            </a:r>
            <a:endParaRPr lang="en-GB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A0AF4D-CFE2-FABE-AD11-D16695830843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18/31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D1547CA-37E0-A1C4-1971-EAF770401F75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7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BD86E-DD3F-13DD-0CFF-A5F597C0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920" y="201858"/>
            <a:ext cx="4496160" cy="1100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fontAlgn="base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FEE68785-66BB-8917-C568-49EF129243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5" y="6030183"/>
            <a:ext cx="845422" cy="84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CD6A278-7524-54C1-8DB0-88FE73BF7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70" y="1697116"/>
            <a:ext cx="3419637" cy="165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2D95E99-E52F-3E81-2C0F-ACAD330A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4" y="1697115"/>
            <a:ext cx="3419637" cy="165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FE4724D5-2FD4-17A9-C08F-539DF880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4" y="3630882"/>
            <a:ext cx="3419637" cy="16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c - Icônes ordinateur gratuites">
            <a:extLst>
              <a:ext uri="{FF2B5EF4-FFF2-40B4-BE49-F238E27FC236}">
                <a16:creationId xmlns:a16="http://schemas.microsoft.com/office/drawing/2014/main" id="{9EE08BCE-CF6C-A959-5ED7-D4A376DB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2" y="2700606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èche : droite 2">
            <a:extLst>
              <a:ext uri="{FF2B5EF4-FFF2-40B4-BE49-F238E27FC236}">
                <a16:creationId xmlns:a16="http://schemas.microsoft.com/office/drawing/2014/main" id="{6EC0C2C3-AEFC-BC9A-ABD2-F9FCC1FAD109}"/>
              </a:ext>
            </a:extLst>
          </p:cNvPr>
          <p:cNvSpPr/>
          <p:nvPr/>
        </p:nvSpPr>
        <p:spPr>
          <a:xfrm>
            <a:off x="2582188" y="3365411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547DD4-CD36-9CDA-C557-5D8B7A93C0B3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53206" y="3630882"/>
            <a:ext cx="3413138" cy="16477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3A90F-A5D0-AD8A-E215-930B51260612}"/>
              </a:ext>
            </a:extLst>
          </p:cNvPr>
          <p:cNvSpPr txBox="1"/>
          <p:nvPr/>
        </p:nvSpPr>
        <p:spPr>
          <a:xfrm>
            <a:off x="3663950" y="1239010"/>
            <a:ext cx="6038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Interface </a:t>
            </a:r>
            <a:r>
              <a:rPr lang="en-GB" sz="1600" err="1"/>
              <a:t>Administrateur</a:t>
            </a:r>
            <a:r>
              <a:rPr lang="en-GB" sz="1600"/>
              <a:t> || </a:t>
            </a:r>
            <a:r>
              <a:rPr lang="en-GB" sz="1600" err="1"/>
              <a:t>Moderateur</a:t>
            </a:r>
            <a:endParaRPr lang="en-GB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65516-4A87-41BA-7676-424D5F115609}"/>
              </a:ext>
            </a:extLst>
          </p:cNvPr>
          <p:cNvSpPr txBox="1"/>
          <p:nvPr/>
        </p:nvSpPr>
        <p:spPr>
          <a:xfrm>
            <a:off x="8534580" y="12987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Interface </a:t>
            </a:r>
            <a:r>
              <a:rPr lang="en-GB" sz="1600" err="1"/>
              <a:t>Utilisateur</a:t>
            </a:r>
            <a:endParaRPr lang="en-GB" sz="16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04003A-D2CC-7DE8-4DB4-2F24DD8C02A9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19/31</a:t>
            </a:r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6159E6B-4F44-DEBC-F970-3547AAD7F77A}"/>
              </a:ext>
            </a:extLst>
          </p:cNvPr>
          <p:cNvSpPr txBox="1">
            <a:spLocks/>
          </p:cNvSpPr>
          <p:nvPr/>
        </p:nvSpPr>
        <p:spPr>
          <a:xfrm>
            <a:off x="521957" y="1673179"/>
            <a:ext cx="1949018" cy="11000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000">
                <a:solidFill>
                  <a:srgbClr val="FFFFFF"/>
                </a:solidFill>
              </a:rPr>
              <a:t>- Forum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171200-F264-EE75-7CE7-2F37DC1FFAD6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40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333">
              <a:schemeClr val="bg1">
                <a:lumMod val="75000"/>
                <a:lumOff val="25000"/>
              </a:schemeClr>
            </a:gs>
            <a:gs pos="91000">
              <a:schemeClr val="bg1">
                <a:lumMod val="75000"/>
                <a:lumOff val="2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Visage humain, homme, personne&#10;&#10;Description générée automatiquement">
            <a:extLst>
              <a:ext uri="{FF2B5EF4-FFF2-40B4-BE49-F238E27FC236}">
                <a16:creationId xmlns:a16="http://schemas.microsoft.com/office/drawing/2014/main" id="{FF4AD5F1-0EAD-5723-6EFD-B55ECFB4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169" y="1220183"/>
            <a:ext cx="2099679" cy="1588946"/>
          </a:xfrm>
          <a:prstGeom prst="rect">
            <a:avLst/>
          </a:prstGeom>
        </p:spPr>
      </p:pic>
      <p:pic>
        <p:nvPicPr>
          <p:cNvPr id="13" name="Image 12" descr="Une image contenant texte, Visage humain, personne, homme&#10;&#10;Description générée automatiquement">
            <a:extLst>
              <a:ext uri="{FF2B5EF4-FFF2-40B4-BE49-F238E27FC236}">
                <a16:creationId xmlns:a16="http://schemas.microsoft.com/office/drawing/2014/main" id="{A8A3ACB5-2553-A6A6-BB4A-57392E3E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63" y="3952346"/>
            <a:ext cx="2094822" cy="1547944"/>
          </a:xfrm>
          <a:prstGeom prst="rect">
            <a:avLst/>
          </a:prstGeom>
        </p:spPr>
      </p:pic>
      <p:pic>
        <p:nvPicPr>
          <p:cNvPr id="9" name="Image 8" descr="Une image contenant texte, Visage humain, personne, homme&#10;&#10;Description générée automatiquement">
            <a:extLst>
              <a:ext uri="{FF2B5EF4-FFF2-40B4-BE49-F238E27FC236}">
                <a16:creationId xmlns:a16="http://schemas.microsoft.com/office/drawing/2014/main" id="{DABB7656-C978-FE36-48BC-BE1EC64C7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03" y="1261181"/>
            <a:ext cx="2117743" cy="1547948"/>
          </a:xfrm>
          <a:prstGeom prst="rect">
            <a:avLst/>
          </a:prstGeom>
        </p:spPr>
      </p:pic>
      <p:pic>
        <p:nvPicPr>
          <p:cNvPr id="17" name="Image 16" descr="Une image contenant texte, Visage humain, Barbe humaine, personne&#10;&#10;Description générée automatiquement">
            <a:extLst>
              <a:ext uri="{FF2B5EF4-FFF2-40B4-BE49-F238E27FC236}">
                <a16:creationId xmlns:a16="http://schemas.microsoft.com/office/drawing/2014/main" id="{AAAF72CA-A355-F2D3-E546-D8984C68C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767" y="3871389"/>
            <a:ext cx="2124736" cy="1588934"/>
          </a:xfrm>
          <a:prstGeom prst="rect">
            <a:avLst/>
          </a:prstGeom>
        </p:spPr>
      </p:pic>
      <p:pic>
        <p:nvPicPr>
          <p:cNvPr id="15" name="Image 14" descr="Une image contenant texte, Visage humain, personne, homme&#10;&#10;Description générée automatiquement">
            <a:extLst>
              <a:ext uri="{FF2B5EF4-FFF2-40B4-BE49-F238E27FC236}">
                <a16:creationId xmlns:a16="http://schemas.microsoft.com/office/drawing/2014/main" id="{6990DA2A-7B3D-7AA3-7872-5590310AE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716" y="1253624"/>
            <a:ext cx="2119639" cy="158266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FCB071F-4913-AD57-4D3B-487FBE0759D4}"/>
              </a:ext>
            </a:extLst>
          </p:cNvPr>
          <p:cNvSpPr txBox="1"/>
          <p:nvPr/>
        </p:nvSpPr>
        <p:spPr>
          <a:xfrm>
            <a:off x="2442128" y="2986611"/>
            <a:ext cx="17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FFFF00"/>
                </a:solidFill>
                <a:highlight>
                  <a:srgbClr val="000000"/>
                </a:highlight>
              </a:rPr>
              <a:t>Ilian MAHZEM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2491DD-4A66-10BC-2394-58583C7858D1}"/>
              </a:ext>
            </a:extLst>
          </p:cNvPr>
          <p:cNvSpPr txBox="1"/>
          <p:nvPr/>
        </p:nvSpPr>
        <p:spPr>
          <a:xfrm>
            <a:off x="4162937" y="5665346"/>
            <a:ext cx="171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FFFF00"/>
                </a:solidFill>
                <a:highlight>
                  <a:srgbClr val="000000"/>
                </a:highlight>
              </a:rPr>
              <a:t>Adrien CASALA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EC6BA7D-155C-4720-E49F-5DDDF14F2CC6}"/>
              </a:ext>
            </a:extLst>
          </p:cNvPr>
          <p:cNvSpPr txBox="1"/>
          <p:nvPr/>
        </p:nvSpPr>
        <p:spPr>
          <a:xfrm>
            <a:off x="8852942" y="2973868"/>
            <a:ext cx="16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>
                <a:solidFill>
                  <a:srgbClr val="FFFF00"/>
                </a:solidFill>
                <a:highlight>
                  <a:srgbClr val="000000"/>
                </a:highlight>
              </a:rPr>
              <a:t>Salar</a:t>
            </a:r>
            <a:r>
              <a:rPr lang="fr-FR">
                <a:solidFill>
                  <a:srgbClr val="FFFF00"/>
                </a:solidFill>
                <a:highlight>
                  <a:srgbClr val="000000"/>
                </a:highlight>
              </a:rPr>
              <a:t> EINI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31CFFCC-F8A2-1D75-DEF2-EA1A377AB944}"/>
              </a:ext>
            </a:extLst>
          </p:cNvPr>
          <p:cNvSpPr txBox="1"/>
          <p:nvPr/>
        </p:nvSpPr>
        <p:spPr>
          <a:xfrm>
            <a:off x="7283890" y="5727816"/>
            <a:ext cx="1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FFFF00"/>
                </a:solidFill>
                <a:highlight>
                  <a:srgbClr val="000000"/>
                </a:highlight>
              </a:rPr>
              <a:t>Théo BANCE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A2481B-0D0C-C604-D05B-4B3477DF1550}"/>
              </a:ext>
            </a:extLst>
          </p:cNvPr>
          <p:cNvSpPr txBox="1"/>
          <p:nvPr/>
        </p:nvSpPr>
        <p:spPr>
          <a:xfrm>
            <a:off x="5648714" y="2835369"/>
            <a:ext cx="16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FFFF00"/>
                </a:solidFill>
                <a:highlight>
                  <a:srgbClr val="000000"/>
                </a:highlight>
              </a:rPr>
              <a:t>Renaud SIEGEL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AC30D0F-01E9-6B24-88FA-AEFCC53D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0518"/>
            <a:ext cx="841248" cy="8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3FF0FC-7989-6F39-7455-B5851559A0A7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E28A40-DC91-AA73-BA4B-83837B0BBBBA}"/>
              </a:ext>
            </a:extLst>
          </p:cNvPr>
          <p:cNvSpPr txBox="1"/>
          <p:nvPr/>
        </p:nvSpPr>
        <p:spPr>
          <a:xfrm>
            <a:off x="11346310" y="6336792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2/31</a:t>
            </a:r>
          </a:p>
        </p:txBody>
      </p:sp>
    </p:spTree>
    <p:extLst>
      <p:ext uri="{BB962C8B-B14F-4D97-AF65-F5344CB8AC3E}">
        <p14:creationId xmlns:p14="http://schemas.microsoft.com/office/powerpoint/2010/main" val="1622318337"/>
      </p:ext>
    </p:extLst>
  </p:cSld>
  <p:clrMapOvr>
    <a:masterClrMapping/>
  </p:clrMapOvr>
  <p:transition spd="med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BD86E-DD3F-13DD-0CFF-A5F597C0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920" y="201858"/>
            <a:ext cx="4496160" cy="1100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fontAlgn="base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FEE68785-66BB-8917-C568-49EF129243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5" y="6030183"/>
            <a:ext cx="845422" cy="84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CD6A278-7524-54C1-8DB0-88FE73BF7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56" y="1942710"/>
            <a:ext cx="5070344" cy="246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547DD4-CD36-9CDA-C557-5D8B7A93C0B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47918" y="1942710"/>
            <a:ext cx="4802188" cy="24612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F65516-4A87-41BA-7676-424D5F115609}"/>
              </a:ext>
            </a:extLst>
          </p:cNvPr>
          <p:cNvSpPr txBox="1"/>
          <p:nvPr/>
        </p:nvSpPr>
        <p:spPr>
          <a:xfrm>
            <a:off x="4698895" y="611789"/>
            <a:ext cx="2794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Interface </a:t>
            </a:r>
            <a:r>
              <a:rPr lang="en-GB" sz="2400" err="1"/>
              <a:t>Utilisateur</a:t>
            </a:r>
            <a:endParaRPr lang="en-GB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4F93D-97F9-2F1D-2878-AC9B1400CA5F}"/>
              </a:ext>
            </a:extLst>
          </p:cNvPr>
          <p:cNvSpPr txBox="1"/>
          <p:nvPr/>
        </p:nvSpPr>
        <p:spPr>
          <a:xfrm>
            <a:off x="4183225" y="4918571"/>
            <a:ext cx="382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L'accès limité en </a:t>
            </a:r>
            <a:r>
              <a:rPr lang="fr-FR" err="1"/>
              <a:t>front-end</a:t>
            </a:r>
            <a:r>
              <a:rPr lang="fr-FR"/>
              <a:t> et </a:t>
            </a:r>
            <a:r>
              <a:rPr lang="fr-FR" err="1"/>
              <a:t>back-end</a:t>
            </a:r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06A62B-A6BC-66F5-07C5-2C2F085B843E}"/>
              </a:ext>
            </a:extLst>
          </p:cNvPr>
          <p:cNvSpPr txBox="1"/>
          <p:nvPr/>
        </p:nvSpPr>
        <p:spPr>
          <a:xfrm>
            <a:off x="11095248" y="6336792"/>
            <a:ext cx="8454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20/31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02E104-CC01-C137-79F6-866026119331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0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FEE68785-66BB-8917-C568-49EF129243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5" y="6030183"/>
            <a:ext cx="845422" cy="84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CD6A278-7524-54C1-8DB0-88FE73BF7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70" y="1697116"/>
            <a:ext cx="3419637" cy="165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2D95E99-E52F-3E81-2C0F-ACAD330A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4" y="1697115"/>
            <a:ext cx="3419637" cy="165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FE4724D5-2FD4-17A9-C08F-539DF880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4" y="3630882"/>
            <a:ext cx="3419637" cy="16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c - Icônes ordinateur gratuites">
            <a:extLst>
              <a:ext uri="{FF2B5EF4-FFF2-40B4-BE49-F238E27FC236}">
                <a16:creationId xmlns:a16="http://schemas.microsoft.com/office/drawing/2014/main" id="{9EE08BCE-CF6C-A959-5ED7-D4A376DB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2" y="2700606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èche : droite 2">
            <a:extLst>
              <a:ext uri="{FF2B5EF4-FFF2-40B4-BE49-F238E27FC236}">
                <a16:creationId xmlns:a16="http://schemas.microsoft.com/office/drawing/2014/main" id="{6EC0C2C3-AEFC-BC9A-ABD2-F9FCC1FAD109}"/>
              </a:ext>
            </a:extLst>
          </p:cNvPr>
          <p:cNvSpPr/>
          <p:nvPr/>
        </p:nvSpPr>
        <p:spPr>
          <a:xfrm>
            <a:off x="2582188" y="3365411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547DD4-CD36-9CDA-C557-5D8B7A93C0B3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53206" y="3630882"/>
            <a:ext cx="3413138" cy="16477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3A90F-A5D0-AD8A-E215-930B51260612}"/>
              </a:ext>
            </a:extLst>
          </p:cNvPr>
          <p:cNvSpPr txBox="1"/>
          <p:nvPr/>
        </p:nvSpPr>
        <p:spPr>
          <a:xfrm>
            <a:off x="3663950" y="1239010"/>
            <a:ext cx="6038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Interface </a:t>
            </a:r>
            <a:r>
              <a:rPr lang="en-GB" sz="1600" err="1"/>
              <a:t>Administrateur</a:t>
            </a:r>
            <a:r>
              <a:rPr lang="en-GB" sz="1600"/>
              <a:t> || </a:t>
            </a:r>
            <a:r>
              <a:rPr lang="en-GB" sz="1600" err="1"/>
              <a:t>Moderateur</a:t>
            </a:r>
            <a:endParaRPr lang="en-GB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65516-4A87-41BA-7676-424D5F115609}"/>
              </a:ext>
            </a:extLst>
          </p:cNvPr>
          <p:cNvSpPr txBox="1"/>
          <p:nvPr/>
        </p:nvSpPr>
        <p:spPr>
          <a:xfrm>
            <a:off x="8534580" y="12987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Interface </a:t>
            </a:r>
            <a:r>
              <a:rPr lang="en-GB" sz="1600" err="1"/>
              <a:t>Utilisateur</a:t>
            </a:r>
            <a:endParaRPr lang="en-GB" sz="16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04003A-D2CC-7DE8-4DB4-2F24DD8C02A9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21/31</a:t>
            </a:r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0C999C-1D1B-973A-F1A3-21958CF6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9AA8B3B-C98F-BDAD-05A0-667CAAF41C0C}"/>
              </a:ext>
            </a:extLst>
          </p:cNvPr>
          <p:cNvSpPr txBox="1">
            <a:spLocks/>
          </p:cNvSpPr>
          <p:nvPr/>
        </p:nvSpPr>
        <p:spPr>
          <a:xfrm>
            <a:off x="521957" y="1673179"/>
            <a:ext cx="1949018" cy="11000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000">
                <a:solidFill>
                  <a:srgbClr val="FFFFFF"/>
                </a:solidFill>
              </a:rPr>
              <a:t>- Forum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4E3467-BED1-27F4-F341-99DB9474C4B1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0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BD86E-DD3F-13DD-0CFF-A5F597C0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56" y="1600801"/>
            <a:ext cx="2013082" cy="1100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fontAlgn="base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FEE68785-66BB-8917-C568-49EF129243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5" y="6030183"/>
            <a:ext cx="845422" cy="84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7D45910-AC84-A93C-C6CE-3A405EB7C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10" y="1775673"/>
            <a:ext cx="1649786" cy="3666192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9CAD2C09-4606-F427-57A4-12D03316B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25" y="1775673"/>
            <a:ext cx="1649786" cy="3666192"/>
          </a:xfrm>
          <a:prstGeom prst="rect">
            <a:avLst/>
          </a:prstGeom>
        </p:spPr>
      </p:pic>
      <p:pic>
        <p:nvPicPr>
          <p:cNvPr id="9" name="Picture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37CE0EFA-BDC4-6807-41F6-7439C7A0F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21" y="1775673"/>
            <a:ext cx="1649787" cy="3666192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9172868-A6D0-F844-442B-7F6C2AA4DD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99" y="1775673"/>
            <a:ext cx="1649786" cy="3666192"/>
          </a:xfrm>
          <a:prstGeom prst="rect">
            <a:avLst/>
          </a:prstGeom>
        </p:spPr>
      </p:pic>
      <p:pic>
        <p:nvPicPr>
          <p:cNvPr id="15" name="Picture 14" descr="Téléphone intelligent - Icônes la technologie gratuites">
            <a:extLst>
              <a:ext uri="{FF2B5EF4-FFF2-40B4-BE49-F238E27FC236}">
                <a16:creationId xmlns:a16="http://schemas.microsoft.com/office/drawing/2014/main" id="{AE07C699-2CE5-8BEE-D93F-76DBFDF5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7" y="2742713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8D2A3A-CF11-73B1-A7D4-3ADABD18BEEA}"/>
              </a:ext>
            </a:extLst>
          </p:cNvPr>
          <p:cNvSpPr txBox="1"/>
          <p:nvPr/>
        </p:nvSpPr>
        <p:spPr>
          <a:xfrm>
            <a:off x="6225372" y="1406341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Les forums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D18B3-ED68-3B9B-9C79-226D6FDAAFF1}"/>
              </a:ext>
            </a:extLst>
          </p:cNvPr>
          <p:cNvSpPr txBox="1"/>
          <p:nvPr/>
        </p:nvSpPr>
        <p:spPr>
          <a:xfrm>
            <a:off x="8040583" y="1416135"/>
            <a:ext cx="116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Répondre</a:t>
            </a:r>
            <a:r>
              <a:rPr lang="en-GB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651C5-8BE6-F1D8-3A0B-8F7895F0E6B9}"/>
              </a:ext>
            </a:extLst>
          </p:cNvPr>
          <p:cNvSpPr txBox="1"/>
          <p:nvPr/>
        </p:nvSpPr>
        <p:spPr>
          <a:xfrm>
            <a:off x="4365958" y="1416135"/>
            <a:ext cx="136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les </a:t>
            </a:r>
            <a:r>
              <a:rPr lang="en-GB" err="1"/>
              <a:t>réponses</a:t>
            </a: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D23A9-9BFE-7010-E05D-D1E344E65976}"/>
              </a:ext>
            </a:extLst>
          </p:cNvPr>
          <p:cNvSpPr txBox="1"/>
          <p:nvPr/>
        </p:nvSpPr>
        <p:spPr>
          <a:xfrm>
            <a:off x="9649822" y="1416135"/>
            <a:ext cx="164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err="1"/>
              <a:t>Créer</a:t>
            </a:r>
            <a:r>
              <a:rPr lang="en-GB"/>
              <a:t> un forum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B3D693-3C81-4DBB-2CA1-96DD36899573}"/>
              </a:ext>
            </a:extLst>
          </p:cNvPr>
          <p:cNvSpPr txBox="1"/>
          <p:nvPr/>
        </p:nvSpPr>
        <p:spPr>
          <a:xfrm>
            <a:off x="11247120" y="6336792"/>
            <a:ext cx="6935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22/31</a:t>
            </a:r>
            <a:endParaRPr lang="fr-FR"/>
          </a:p>
        </p:txBody>
      </p:sp>
      <p:sp>
        <p:nvSpPr>
          <p:cNvPr id="12" name="Flèche : droite 2">
            <a:extLst>
              <a:ext uri="{FF2B5EF4-FFF2-40B4-BE49-F238E27FC236}">
                <a16:creationId xmlns:a16="http://schemas.microsoft.com/office/drawing/2014/main" id="{3BA83D55-7033-DCCA-A41F-6BE15FE8689B}"/>
              </a:ext>
            </a:extLst>
          </p:cNvPr>
          <p:cNvSpPr/>
          <p:nvPr/>
        </p:nvSpPr>
        <p:spPr>
          <a:xfrm>
            <a:off x="2582188" y="3365411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C89739A-0429-E2D8-0089-CE699F73845D}"/>
              </a:ext>
            </a:extLst>
          </p:cNvPr>
          <p:cNvSpPr txBox="1">
            <a:spLocks/>
          </p:cNvSpPr>
          <p:nvPr/>
        </p:nvSpPr>
        <p:spPr>
          <a:xfrm>
            <a:off x="521957" y="1673179"/>
            <a:ext cx="1949018" cy="11000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000">
                <a:solidFill>
                  <a:srgbClr val="FFFFFF"/>
                </a:solidFill>
              </a:rPr>
              <a:t>- Forum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27479A-9C55-0E5D-626D-B4437D75E711}"/>
              </a:ext>
            </a:extLst>
          </p:cNvPr>
          <p:cNvSpPr txBox="1"/>
          <p:nvPr/>
        </p:nvSpPr>
        <p:spPr>
          <a:xfrm>
            <a:off x="3864864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21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199CE-A524-E193-556E-9BD309F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216" y="225065"/>
            <a:ext cx="5233647" cy="979238"/>
          </a:xfrm>
        </p:spPr>
        <p:txBody>
          <a:bodyPr anchor="b">
            <a:noAutofit/>
          </a:bodyPr>
          <a:lstStyle/>
          <a:p>
            <a:pPr fontAlgn="base"/>
            <a:br>
              <a:rPr lang="fr-FR" b="0" i="0">
                <a:solidFill>
                  <a:srgbClr val="FFFFFF"/>
                </a:solidFill>
                <a:effectLst/>
                <a:latin typeface="inherit"/>
              </a:rPr>
            </a:br>
            <a:br>
              <a:rPr lang="fr-FR" b="0" i="0">
                <a:solidFill>
                  <a:srgbClr val="FFFFFF"/>
                </a:solidFill>
                <a:effectLst/>
                <a:latin typeface="inherit"/>
              </a:rPr>
            </a:br>
            <a:br>
              <a:rPr lang="fr-FR" b="0" i="0">
                <a:solidFill>
                  <a:srgbClr val="FFFFFF"/>
                </a:solidFill>
                <a:effectLst/>
                <a:latin typeface="gg sans"/>
              </a:rPr>
            </a:br>
            <a:r>
              <a:rPr lang="fr-FR" b="0" i="0">
                <a:solidFill>
                  <a:srgbClr val="FFFFFF"/>
                </a:solidFill>
                <a:effectLst/>
                <a:latin typeface="gg sans"/>
              </a:rPr>
              <a:t>- </a:t>
            </a:r>
            <a:r>
              <a:rPr lang="fr-FR">
                <a:solidFill>
                  <a:srgbClr val="FFFFFF"/>
                </a:solidFill>
                <a:latin typeface="inherit"/>
              </a:rPr>
              <a:t>B</a:t>
            </a:r>
            <a:r>
              <a:rPr lang="fr-FR" b="0" i="0">
                <a:solidFill>
                  <a:srgbClr val="FFFFFF"/>
                </a:solidFill>
                <a:effectLst/>
                <a:latin typeface="inherit"/>
              </a:rPr>
              <a:t>ibliothèque</a:t>
            </a:r>
            <a:endParaRPr lang="fr-FR">
              <a:solidFill>
                <a:srgbClr val="FFFFFF"/>
              </a:solidFill>
            </a:endParaRPr>
          </a:p>
        </p:txBody>
      </p:sp>
      <p:pic>
        <p:nvPicPr>
          <p:cNvPr id="6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5B6E5FD2-7C32-4084-BB04-169622C9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62485"/>
            <a:ext cx="785378" cy="78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CB1DC82-E88E-6EF0-DED8-98C705A4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665" y="1267912"/>
            <a:ext cx="4357046" cy="20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2ACB3EC-0F6C-BB4F-B285-A75A2B42A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020" y="3545454"/>
            <a:ext cx="1314831" cy="29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4548C8D-81C1-8680-3F37-3DE9B82D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813" y="3550660"/>
            <a:ext cx="1314832" cy="29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c - Icônes ordinateur gratuites">
            <a:extLst>
              <a:ext uri="{FF2B5EF4-FFF2-40B4-BE49-F238E27FC236}">
                <a16:creationId xmlns:a16="http://schemas.microsoft.com/office/drawing/2014/main" id="{849F77F8-137A-92DA-A446-69910261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8" y="1552812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04393AAC-D8CB-8605-EB86-A1B34B872CAA}"/>
              </a:ext>
            </a:extLst>
          </p:cNvPr>
          <p:cNvSpPr/>
          <p:nvPr/>
        </p:nvSpPr>
        <p:spPr>
          <a:xfrm>
            <a:off x="2634079" y="2157495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14" descr="Téléphone intelligent - Icônes la technologie gratuites">
            <a:extLst>
              <a:ext uri="{FF2B5EF4-FFF2-40B4-BE49-F238E27FC236}">
                <a16:creationId xmlns:a16="http://schemas.microsoft.com/office/drawing/2014/main" id="{A95DEF29-9E18-0434-23F6-85550762C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4" y="4210459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2E55E5-9A56-E54A-38C4-94AE637F1662}"/>
              </a:ext>
            </a:extLst>
          </p:cNvPr>
          <p:cNvSpPr/>
          <p:nvPr/>
        </p:nvSpPr>
        <p:spPr>
          <a:xfrm>
            <a:off x="2212843" y="4764010"/>
            <a:ext cx="835742" cy="26547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141D59-4EF0-9114-E47F-119674B92D40}"/>
              </a:ext>
            </a:extLst>
          </p:cNvPr>
          <p:cNvSpPr txBox="1"/>
          <p:nvPr/>
        </p:nvSpPr>
        <p:spPr>
          <a:xfrm>
            <a:off x="11228832" y="6336792"/>
            <a:ext cx="7118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23/31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66FC50-D152-E490-B37C-0095626F1AA1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10414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00AD7-A800-7101-C247-3E56C118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EAF8F90-0B01-88A1-C96D-40DA96B1EE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" y="0"/>
            <a:ext cx="12211708" cy="601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A7834D-8B31-1826-11AA-58826A049BD9}"/>
              </a:ext>
            </a:extLst>
          </p:cNvPr>
          <p:cNvSpPr txBox="1"/>
          <p:nvPr/>
        </p:nvSpPr>
        <p:spPr>
          <a:xfrm>
            <a:off x="11201400" y="6336792"/>
            <a:ext cx="7392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24/31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0FE89C-2420-2CC3-3CA1-18210B4D3649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9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100EC628-29C4-04D9-FF8D-F05E08EC7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" y="6015151"/>
            <a:ext cx="835523" cy="83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5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199CE-A524-E193-556E-9BD309F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216" y="225065"/>
            <a:ext cx="5233647" cy="979238"/>
          </a:xfrm>
        </p:spPr>
        <p:txBody>
          <a:bodyPr anchor="b">
            <a:noAutofit/>
          </a:bodyPr>
          <a:lstStyle/>
          <a:p>
            <a:pPr fontAlgn="base"/>
            <a:br>
              <a:rPr lang="fr-FR" b="0" i="0">
                <a:solidFill>
                  <a:srgbClr val="FFFFFF"/>
                </a:solidFill>
                <a:effectLst/>
                <a:latin typeface="inherit"/>
              </a:rPr>
            </a:br>
            <a:br>
              <a:rPr lang="fr-FR" b="0" i="0">
                <a:solidFill>
                  <a:srgbClr val="FFFFFF"/>
                </a:solidFill>
                <a:effectLst/>
                <a:latin typeface="inherit"/>
              </a:rPr>
            </a:br>
            <a:br>
              <a:rPr lang="fr-FR" b="0" i="0">
                <a:solidFill>
                  <a:srgbClr val="FFFFFF"/>
                </a:solidFill>
                <a:effectLst/>
                <a:latin typeface="gg sans"/>
              </a:rPr>
            </a:br>
            <a:r>
              <a:rPr lang="fr-FR" b="0" i="0">
                <a:solidFill>
                  <a:srgbClr val="FFFFFF"/>
                </a:solidFill>
                <a:effectLst/>
                <a:latin typeface="gg sans"/>
              </a:rPr>
              <a:t>- </a:t>
            </a:r>
            <a:r>
              <a:rPr lang="fr-FR">
                <a:solidFill>
                  <a:srgbClr val="FFFFFF"/>
                </a:solidFill>
                <a:latin typeface="inherit"/>
              </a:rPr>
              <a:t>B</a:t>
            </a:r>
            <a:r>
              <a:rPr lang="fr-FR" b="0" i="0">
                <a:solidFill>
                  <a:srgbClr val="FFFFFF"/>
                </a:solidFill>
                <a:effectLst/>
                <a:latin typeface="inherit"/>
              </a:rPr>
              <a:t>ibliothèque</a:t>
            </a:r>
            <a:endParaRPr lang="fr-FR">
              <a:solidFill>
                <a:srgbClr val="FFFFFF"/>
              </a:solidFill>
            </a:endParaRPr>
          </a:p>
        </p:txBody>
      </p:sp>
      <p:pic>
        <p:nvPicPr>
          <p:cNvPr id="6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5B6E5FD2-7C32-4084-BB04-169622C9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62485"/>
            <a:ext cx="785378" cy="78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CB1DC82-E88E-6EF0-DED8-98C705A4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665" y="1267912"/>
            <a:ext cx="4357046" cy="20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2ACB3EC-0F6C-BB4F-B285-A75A2B42A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020" y="3545454"/>
            <a:ext cx="1314831" cy="29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c - Icônes ordinateur gratuites">
            <a:extLst>
              <a:ext uri="{FF2B5EF4-FFF2-40B4-BE49-F238E27FC236}">
                <a16:creationId xmlns:a16="http://schemas.microsoft.com/office/drawing/2014/main" id="{849F77F8-137A-92DA-A446-69910261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8" y="1552812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04393AAC-D8CB-8605-EB86-A1B34B872CAA}"/>
              </a:ext>
            </a:extLst>
          </p:cNvPr>
          <p:cNvSpPr/>
          <p:nvPr/>
        </p:nvSpPr>
        <p:spPr>
          <a:xfrm>
            <a:off x="2634079" y="2157495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14" descr="Téléphone intelligent - Icônes la technologie gratuites">
            <a:extLst>
              <a:ext uri="{FF2B5EF4-FFF2-40B4-BE49-F238E27FC236}">
                <a16:creationId xmlns:a16="http://schemas.microsoft.com/office/drawing/2014/main" id="{A95DEF29-9E18-0434-23F6-85550762C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4" y="4210459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2E55E5-9A56-E54A-38C4-94AE637F1662}"/>
              </a:ext>
            </a:extLst>
          </p:cNvPr>
          <p:cNvSpPr/>
          <p:nvPr/>
        </p:nvSpPr>
        <p:spPr>
          <a:xfrm>
            <a:off x="2212843" y="4764010"/>
            <a:ext cx="835742" cy="26547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24D891-AFB7-6655-CCF5-E4F67E35E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47" y="3545454"/>
            <a:ext cx="1314832" cy="29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726E04-36C7-AFA6-14A3-7FE8CFB176AF}"/>
              </a:ext>
            </a:extLst>
          </p:cNvPr>
          <p:cNvSpPr txBox="1"/>
          <p:nvPr/>
        </p:nvSpPr>
        <p:spPr>
          <a:xfrm>
            <a:off x="11186048" y="6336792"/>
            <a:ext cx="7546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25/31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A3B1712-C0CE-BB0E-3F1D-0FDC5CB27357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7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1F284B-1DE3-517D-550D-A4BF58BA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844017-528D-08F3-659B-78924223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0057E21-240C-4F69-9209-FB41C29D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192" y="585214"/>
            <a:ext cx="2579827" cy="575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29F3DC-878F-6179-72F8-CEBD51DC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62" y="681037"/>
            <a:ext cx="2579826" cy="55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043BE78-B754-DEF7-E08D-6D5F1E102415}"/>
              </a:ext>
            </a:extLst>
          </p:cNvPr>
          <p:cNvSpPr txBox="1"/>
          <p:nvPr/>
        </p:nvSpPr>
        <p:spPr>
          <a:xfrm>
            <a:off x="11192256" y="6336792"/>
            <a:ext cx="7484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26/31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FC0C51-F110-531E-7003-069523E9D622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8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DAACF627-B742-7126-E0BC-547F5043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81" y="6015151"/>
            <a:ext cx="835523" cy="83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1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199CE-A524-E193-556E-9BD309F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216" y="225065"/>
            <a:ext cx="5233647" cy="979238"/>
          </a:xfrm>
        </p:spPr>
        <p:txBody>
          <a:bodyPr anchor="b">
            <a:noAutofit/>
          </a:bodyPr>
          <a:lstStyle/>
          <a:p>
            <a:pPr fontAlgn="base"/>
            <a:br>
              <a:rPr lang="fr-FR" b="0" i="0">
                <a:solidFill>
                  <a:srgbClr val="FFFFFF"/>
                </a:solidFill>
                <a:effectLst/>
                <a:latin typeface="inherit"/>
              </a:rPr>
            </a:br>
            <a:br>
              <a:rPr lang="fr-FR" b="0" i="0">
                <a:solidFill>
                  <a:srgbClr val="FFFFFF"/>
                </a:solidFill>
                <a:effectLst/>
                <a:latin typeface="inherit"/>
              </a:rPr>
            </a:br>
            <a:br>
              <a:rPr lang="fr-FR" b="0" i="0">
                <a:solidFill>
                  <a:srgbClr val="FFFFFF"/>
                </a:solidFill>
                <a:effectLst/>
                <a:latin typeface="gg sans"/>
              </a:rPr>
            </a:br>
            <a:r>
              <a:rPr lang="fr-FR" b="0" i="0">
                <a:solidFill>
                  <a:srgbClr val="FFFFFF"/>
                </a:solidFill>
                <a:effectLst/>
                <a:latin typeface="gg sans"/>
              </a:rPr>
              <a:t>- </a:t>
            </a:r>
            <a:r>
              <a:rPr lang="fr-FR">
                <a:solidFill>
                  <a:srgbClr val="FFFFFF"/>
                </a:solidFill>
                <a:latin typeface="inherit"/>
              </a:rPr>
              <a:t>B</a:t>
            </a:r>
            <a:r>
              <a:rPr lang="fr-FR" b="0" i="0">
                <a:solidFill>
                  <a:srgbClr val="FFFFFF"/>
                </a:solidFill>
                <a:effectLst/>
                <a:latin typeface="inherit"/>
              </a:rPr>
              <a:t>ibliothèque</a:t>
            </a:r>
            <a:endParaRPr lang="fr-FR">
              <a:solidFill>
                <a:srgbClr val="FFFFFF"/>
              </a:solidFill>
            </a:endParaRPr>
          </a:p>
        </p:txBody>
      </p:sp>
      <p:pic>
        <p:nvPicPr>
          <p:cNvPr id="6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5B6E5FD2-7C32-4084-BB04-169622C9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62485"/>
            <a:ext cx="785378" cy="78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CB1DC82-E88E-6EF0-DED8-98C705A4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665" y="1267912"/>
            <a:ext cx="4357046" cy="20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2ACB3EC-0F6C-BB4F-B285-A75A2B42A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020" y="3545454"/>
            <a:ext cx="1314831" cy="29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c - Icônes ordinateur gratuites">
            <a:extLst>
              <a:ext uri="{FF2B5EF4-FFF2-40B4-BE49-F238E27FC236}">
                <a16:creationId xmlns:a16="http://schemas.microsoft.com/office/drawing/2014/main" id="{849F77F8-137A-92DA-A446-69910261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8" y="1552812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04393AAC-D8CB-8605-EB86-A1B34B872CAA}"/>
              </a:ext>
            </a:extLst>
          </p:cNvPr>
          <p:cNvSpPr/>
          <p:nvPr/>
        </p:nvSpPr>
        <p:spPr>
          <a:xfrm>
            <a:off x="2634079" y="2157495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14" descr="Téléphone intelligent - Icônes la technologie gratuites">
            <a:extLst>
              <a:ext uri="{FF2B5EF4-FFF2-40B4-BE49-F238E27FC236}">
                <a16:creationId xmlns:a16="http://schemas.microsoft.com/office/drawing/2014/main" id="{A95DEF29-9E18-0434-23F6-85550762C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4" y="4210459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2E55E5-9A56-E54A-38C4-94AE637F1662}"/>
              </a:ext>
            </a:extLst>
          </p:cNvPr>
          <p:cNvSpPr/>
          <p:nvPr/>
        </p:nvSpPr>
        <p:spPr>
          <a:xfrm>
            <a:off x="2212843" y="4764010"/>
            <a:ext cx="835742" cy="26547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AE89-CD51-1950-D55B-5A48BE3D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62" y="3545454"/>
            <a:ext cx="1314832" cy="29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12C3A7-DDD1-C91F-32FE-71AD0B1C060A}"/>
              </a:ext>
            </a:extLst>
          </p:cNvPr>
          <p:cNvSpPr txBox="1"/>
          <p:nvPr/>
        </p:nvSpPr>
        <p:spPr>
          <a:xfrm>
            <a:off x="11155292" y="6336792"/>
            <a:ext cx="785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27/31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C74FD0-C769-A1FB-2A9D-225D98A810C6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81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F216E-3F04-F278-6F25-FB55866E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91" y="501298"/>
            <a:ext cx="4017608" cy="852681"/>
          </a:xfrm>
        </p:spPr>
        <p:txBody>
          <a:bodyPr vert="horz" lIns="91440" tIns="45720" rIns="91440" bIns="45720" rtlCol="0" anchor="t">
            <a:noAutofit/>
          </a:bodyPr>
          <a:lstStyle/>
          <a:p>
            <a:pPr fontAlgn="base"/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Page de </a:t>
            </a:r>
            <a:r>
              <a:rPr lang="en-US" sz="4000" err="1">
                <a:solidFill>
                  <a:srgbClr val="FFFFFF"/>
                </a:solidFill>
              </a:rPr>
              <a:t>profil</a:t>
            </a:r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br>
              <a:rPr lang="en-US" sz="4000" b="0" i="0" kern="1200">
                <a:effectLst/>
              </a:rPr>
            </a:br>
            <a:br>
              <a:rPr lang="en-US" sz="4000" b="0" i="0" kern="1200">
                <a:effectLst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48E295AE-98E0-8355-8411-56C2E35CD8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12150"/>
            <a:ext cx="854331" cy="8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62D3DF-ED7C-96F7-D73D-910C90B76620}"/>
              </a:ext>
            </a:extLst>
          </p:cNvPr>
          <p:cNvSpPr txBox="1"/>
          <p:nvPr/>
        </p:nvSpPr>
        <p:spPr>
          <a:xfrm>
            <a:off x="11201400" y="6336792"/>
            <a:ext cx="7392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28/31</a:t>
            </a:r>
          </a:p>
        </p:txBody>
      </p:sp>
      <p:pic>
        <p:nvPicPr>
          <p:cNvPr id="8" name="Image 7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798935E6-C2E8-2078-1C9C-43BEC669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536045"/>
            <a:ext cx="4702970" cy="2545821"/>
          </a:xfrm>
          <a:prstGeom prst="rect">
            <a:avLst/>
          </a:prstGeom>
        </p:spPr>
      </p:pic>
      <p:pic>
        <p:nvPicPr>
          <p:cNvPr id="9" name="Image 8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EA9F41E2-DAF0-EAF4-34F9-8D414940B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593" y="3665007"/>
            <a:ext cx="4702968" cy="2331508"/>
          </a:xfrm>
          <a:prstGeom prst="rect">
            <a:avLst/>
          </a:prstGeom>
        </p:spPr>
      </p:pic>
      <p:pic>
        <p:nvPicPr>
          <p:cNvPr id="16" name="Image 15" descr="Une image contenant texte, capture d’écran, logo, Police&#10;&#10;Description générée automatiquement">
            <a:extLst>
              <a:ext uri="{FF2B5EF4-FFF2-40B4-BE49-F238E27FC236}">
                <a16:creationId xmlns:a16="http://schemas.microsoft.com/office/drawing/2014/main" id="{DBC34077-B092-1426-9362-6CEFA8F2E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677" y="3074194"/>
            <a:ext cx="2097429" cy="3364706"/>
          </a:xfrm>
          <a:prstGeom prst="rect">
            <a:avLst/>
          </a:prstGeom>
        </p:spPr>
      </p:pic>
      <p:pic>
        <p:nvPicPr>
          <p:cNvPr id="20" name="Image 19" descr="Une image contenant cercle, texte, capture d’écran, lune&#10;&#10;Description générée automatiquement">
            <a:extLst>
              <a:ext uri="{FF2B5EF4-FFF2-40B4-BE49-F238E27FC236}">
                <a16:creationId xmlns:a16="http://schemas.microsoft.com/office/drawing/2014/main" id="{366FDD75-0F6B-BDCD-F7C4-3938DBA4B7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459" t="21065" r="38758" b="63000"/>
          <a:stretch/>
        </p:blipFill>
        <p:spPr>
          <a:xfrm>
            <a:off x="1913099" y="1726407"/>
            <a:ext cx="917534" cy="857191"/>
          </a:xfrm>
          <a:prstGeom prst="rect">
            <a:avLst/>
          </a:prstGeom>
        </p:spPr>
      </p:pic>
      <p:pic>
        <p:nvPicPr>
          <p:cNvPr id="21" name="Image 20" descr="Une image contenant cercle, texte, capture d’écran, lune&#10;&#10;Description générée automatiquement">
            <a:extLst>
              <a:ext uri="{FF2B5EF4-FFF2-40B4-BE49-F238E27FC236}">
                <a16:creationId xmlns:a16="http://schemas.microsoft.com/office/drawing/2014/main" id="{856C5858-D2BD-081D-3A48-A2516ACCB1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206" t="40651" r="34616" b="38719"/>
          <a:stretch/>
        </p:blipFill>
        <p:spPr>
          <a:xfrm>
            <a:off x="4611049" y="4242831"/>
            <a:ext cx="1163341" cy="1084631"/>
          </a:xfrm>
          <a:prstGeom prst="rect">
            <a:avLst/>
          </a:prstGeom>
        </p:spPr>
      </p:pic>
      <p:pic>
        <p:nvPicPr>
          <p:cNvPr id="22" name="Image 21" descr="Une image contenant cercle, texte, capture d’écran, lune&#10;&#10;Description générée automatiquement">
            <a:extLst>
              <a:ext uri="{FF2B5EF4-FFF2-40B4-BE49-F238E27FC236}">
                <a16:creationId xmlns:a16="http://schemas.microsoft.com/office/drawing/2014/main" id="{BF9630EE-7275-FE80-D6AE-BB0AC513FA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037" t="68206" r="39145" b="14205"/>
          <a:stretch/>
        </p:blipFill>
        <p:spPr>
          <a:xfrm>
            <a:off x="4742019" y="1354896"/>
            <a:ext cx="918217" cy="8607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2CB1308-B13D-A1FA-CFF3-B9F87A9717B5}"/>
              </a:ext>
            </a:extLst>
          </p:cNvPr>
          <p:cNvSpPr txBox="1"/>
          <p:nvPr/>
        </p:nvSpPr>
        <p:spPr>
          <a:xfrm>
            <a:off x="3974650" y="622583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D7120C-435C-52F9-3B42-B82FA8CAD442}"/>
              </a:ext>
            </a:extLst>
          </p:cNvPr>
          <p:cNvSpPr txBox="1"/>
          <p:nvPr/>
        </p:nvSpPr>
        <p:spPr>
          <a:xfrm>
            <a:off x="1657249" y="2585175"/>
            <a:ext cx="14097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Vue mobile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53E604-6352-3255-854C-9AA81DE6DF66}"/>
              </a:ext>
            </a:extLst>
          </p:cNvPr>
          <p:cNvSpPr txBox="1"/>
          <p:nvPr/>
        </p:nvSpPr>
        <p:spPr>
          <a:xfrm>
            <a:off x="4455216" y="930206"/>
            <a:ext cx="170735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Vue utilisateur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9418C0-C334-77C5-AF8B-15E3E36059A2}"/>
              </a:ext>
            </a:extLst>
          </p:cNvPr>
          <p:cNvSpPr txBox="1"/>
          <p:nvPr/>
        </p:nvSpPr>
        <p:spPr>
          <a:xfrm>
            <a:off x="4086124" y="3871050"/>
            <a:ext cx="221932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Vue administrateur :</a:t>
            </a:r>
          </a:p>
        </p:txBody>
      </p:sp>
    </p:spTree>
    <p:extLst>
      <p:ext uri="{BB962C8B-B14F-4D97-AF65-F5344CB8AC3E}">
        <p14:creationId xmlns:p14="http://schemas.microsoft.com/office/powerpoint/2010/main" val="2678985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9DF5DB-B43D-B206-2495-D2D65E58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29C0B8-C3FA-CAF8-1B35-F7D8766B0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F82B343E-B814-F85C-7C67-6CE21417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" y="13159"/>
            <a:ext cx="12193571" cy="684599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C485A3-E5CF-F099-9614-709C91749FE0}"/>
              </a:ext>
            </a:extLst>
          </p:cNvPr>
          <p:cNvSpPr txBox="1"/>
          <p:nvPr/>
        </p:nvSpPr>
        <p:spPr>
          <a:xfrm>
            <a:off x="11201400" y="6336792"/>
            <a:ext cx="7392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29/31</a:t>
            </a:r>
          </a:p>
        </p:txBody>
      </p:sp>
    </p:spTree>
    <p:extLst>
      <p:ext uri="{BB962C8B-B14F-4D97-AF65-F5344CB8AC3E}">
        <p14:creationId xmlns:p14="http://schemas.microsoft.com/office/powerpoint/2010/main" val="143964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E8A47FA-B11B-040A-8845-7D01C89A1F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81" y="1554480"/>
            <a:ext cx="5194247" cy="238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81365B6-3A0B-346C-7836-7A83AEE87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56" y="3954997"/>
            <a:ext cx="2021872" cy="21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28517C37-26EE-F6A2-5DE7-2D03C83F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68" y="1329623"/>
            <a:ext cx="7515263" cy="51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C56B0C62-2EAA-DDBD-5B1D-9029F551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" y="6056007"/>
            <a:ext cx="812134" cy="8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89357777-34B1-2A27-2479-56B4AB6B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46" y="2289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/>
              <a:t>-Les Origines : DofusHelp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EB3067-4C29-85F9-1279-D2FDA4E4F271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384692D-8109-30BA-E24B-D2C415CF0EBD}"/>
              </a:ext>
            </a:extLst>
          </p:cNvPr>
          <p:cNvSpPr txBox="1"/>
          <p:nvPr/>
        </p:nvSpPr>
        <p:spPr>
          <a:xfrm>
            <a:off x="11346310" y="6336792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3/31</a:t>
            </a:r>
          </a:p>
        </p:txBody>
      </p:sp>
    </p:spTree>
    <p:extLst>
      <p:ext uri="{BB962C8B-B14F-4D97-AF65-F5344CB8AC3E}">
        <p14:creationId xmlns:p14="http://schemas.microsoft.com/office/powerpoint/2010/main" val="2133188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333CDA-68B1-31A3-7221-68AD44AD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Difficultés ?</a:t>
            </a:r>
            <a:b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A6663179-FC32-3058-197C-97BBDAB9B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8227"/>
            <a:ext cx="913697" cy="91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7A26078-7BA3-5393-ED7E-B138565D95DA}"/>
              </a:ext>
            </a:extLst>
          </p:cNvPr>
          <p:cNvSpPr txBox="1"/>
          <p:nvPr/>
        </p:nvSpPr>
        <p:spPr>
          <a:xfrm>
            <a:off x="4483608" y="1938972"/>
            <a:ext cx="6214872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/>
              <a:t>Injection html dans JSON</a:t>
            </a:r>
          </a:p>
          <a:p>
            <a:pPr marL="285750" indent="-285750">
              <a:buFontTx/>
              <a:buChar char="-"/>
            </a:pPr>
            <a:endParaRPr lang="fr-FR" sz="2800" dirty="0"/>
          </a:p>
          <a:p>
            <a:pPr marL="285750" indent="-285750">
              <a:buFontTx/>
              <a:buChar char="-"/>
            </a:pPr>
            <a:r>
              <a:rPr lang="fr-FR" sz="2800" dirty="0"/>
              <a:t>Conflit GIT</a:t>
            </a:r>
          </a:p>
          <a:p>
            <a:pPr marL="285750" indent="-285750">
              <a:buChar char="-"/>
            </a:pPr>
            <a:endParaRPr lang="fr-FR" sz="2800" dirty="0"/>
          </a:p>
          <a:p>
            <a:pPr marL="285750" indent="-285750">
              <a:buChar char="-"/>
            </a:pPr>
            <a:r>
              <a:rPr lang="fr-FR" sz="2800" dirty="0"/>
              <a:t>Utilisation de </a:t>
            </a:r>
            <a:r>
              <a:rPr lang="fr-FR" sz="2800" err="1"/>
              <a:t>react</a:t>
            </a:r>
            <a:r>
              <a:rPr lang="fr-FR" sz="2800" dirty="0"/>
              <a:t> native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Char char="-"/>
            </a:pPr>
            <a:endParaRPr lang="fr-FR"/>
          </a:p>
          <a:p>
            <a:pPr marL="285750" indent="-285750">
              <a:buChar char="-"/>
            </a:pP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BD6D1BB-907F-239E-717E-7A32BE89708A}"/>
              </a:ext>
            </a:extLst>
          </p:cNvPr>
          <p:cNvSpPr txBox="1"/>
          <p:nvPr/>
        </p:nvSpPr>
        <p:spPr>
          <a:xfrm>
            <a:off x="11146536" y="6336792"/>
            <a:ext cx="7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30/31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FA14177-1117-79F5-C700-3C4DDE7904D5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7" name="Image 6" descr="Git Merge Conflict. What are Git merge conflicts | by corey walton | Medium">
            <a:extLst>
              <a:ext uri="{FF2B5EF4-FFF2-40B4-BE49-F238E27FC236}">
                <a16:creationId xmlns:a16="http://schemas.microsoft.com/office/drawing/2014/main" id="{C1FBBFE5-AB07-62BE-FDE4-A016056A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342900"/>
            <a:ext cx="2743200" cy="2743200"/>
          </a:xfrm>
          <a:prstGeom prst="rect">
            <a:avLst/>
          </a:prstGeom>
        </p:spPr>
      </p:pic>
      <p:pic>
        <p:nvPicPr>
          <p:cNvPr id="9" name="Graphique 8" descr="React Native Vector Logo - Download Free SVG Icon | Worldvectorlogo">
            <a:extLst>
              <a:ext uri="{FF2B5EF4-FFF2-40B4-BE49-F238E27FC236}">
                <a16:creationId xmlns:a16="http://schemas.microsoft.com/office/drawing/2014/main" id="{AFEE1983-EBBB-51B1-A4AF-A602B09FA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1100" y="3764077"/>
            <a:ext cx="2743200" cy="22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030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231F4-9829-9AF0-1C24-445C746F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1292654"/>
            <a:ext cx="3201366" cy="3387497"/>
          </a:xfrm>
        </p:spPr>
        <p:txBody>
          <a:bodyPr anchor="b">
            <a:normAutofit/>
          </a:bodyPr>
          <a:lstStyle/>
          <a:p>
            <a:pPr fontAlgn="base"/>
            <a:r>
              <a:rPr lang="fr-FR" sz="4000">
                <a:solidFill>
                  <a:srgbClr val="FFFFFF"/>
                </a:solidFill>
                <a:latin typeface="inherit"/>
              </a:rPr>
              <a:t>P</a:t>
            </a:r>
            <a:r>
              <a:rPr lang="fr-FR" sz="4000" b="0" i="0">
                <a:solidFill>
                  <a:srgbClr val="FFFFFF"/>
                </a:solidFill>
                <a:effectLst/>
                <a:latin typeface="inherit"/>
              </a:rPr>
              <a:t>ossibilités d'amélioration</a:t>
            </a:r>
            <a:br>
              <a:rPr lang="fr-FR" sz="4000" b="0" i="0">
                <a:solidFill>
                  <a:srgbClr val="FFFFFF"/>
                </a:solidFill>
                <a:effectLst/>
                <a:latin typeface="inherit"/>
              </a:rPr>
            </a:br>
            <a:br>
              <a:rPr lang="fr-FR" sz="4000" b="0" i="0">
                <a:solidFill>
                  <a:srgbClr val="FFFFFF"/>
                </a:solidFill>
                <a:effectLst/>
                <a:latin typeface="gg sans"/>
              </a:rPr>
            </a:br>
            <a:endParaRPr lang="fr-FR" sz="4000">
              <a:solidFill>
                <a:srgbClr val="FFFFFF"/>
              </a:solidFill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8D1AF780-545C-E99B-674B-F3C790A5D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" y="6015151"/>
            <a:ext cx="835523" cy="83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8E6CC8-9FBD-627B-93F5-62BABC2BB3BF}"/>
              </a:ext>
            </a:extLst>
          </p:cNvPr>
          <p:cNvSpPr txBox="1"/>
          <p:nvPr/>
        </p:nvSpPr>
        <p:spPr>
          <a:xfrm>
            <a:off x="4053883" y="1299035"/>
            <a:ext cx="60944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/>
              <a:t>Possibilité d’essayer les équipements</a:t>
            </a:r>
          </a:p>
          <a:p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Possibilité de voir les stats</a:t>
            </a:r>
          </a:p>
          <a:p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Modifier des articles</a:t>
            </a:r>
          </a:p>
          <a:p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Ajouter la carte du jeu</a:t>
            </a:r>
          </a:p>
          <a:p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Retirer le bannissement d’un utilisateur</a:t>
            </a:r>
          </a:p>
          <a:p>
            <a:pPr marL="285750" indent="-285750">
              <a:buFontTx/>
              <a:buChar char="-"/>
            </a:pPr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Confirmation de l’adresse email</a:t>
            </a:r>
          </a:p>
          <a:p>
            <a:pPr marL="285750" indent="-285750">
              <a:buFontTx/>
              <a:buChar char="-"/>
            </a:pPr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Changer le mot de passe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762634-6F01-867A-D341-11E90683571C}"/>
              </a:ext>
            </a:extLst>
          </p:cNvPr>
          <p:cNvSpPr txBox="1"/>
          <p:nvPr/>
        </p:nvSpPr>
        <p:spPr>
          <a:xfrm>
            <a:off x="11219688" y="6336792"/>
            <a:ext cx="7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31/31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B32620D-9699-BDA5-C318-DB5AD8E949F8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3" name="Image 2" descr="Une image contenant peinture, art, dessin, illustration&#10;&#10;Description générée automatiquement">
            <a:extLst>
              <a:ext uri="{FF2B5EF4-FFF2-40B4-BE49-F238E27FC236}">
                <a16:creationId xmlns:a16="http://schemas.microsoft.com/office/drawing/2014/main" id="{ED3A3BB9-774A-0575-172B-E5B259FA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859" y="474453"/>
            <a:ext cx="3507375" cy="2487284"/>
          </a:xfrm>
          <a:prstGeom prst="rect">
            <a:avLst/>
          </a:prstGeom>
        </p:spPr>
      </p:pic>
      <p:pic>
        <p:nvPicPr>
          <p:cNvPr id="9" name="Image 8" descr="Une image contenant capture d’écran, dessin humoristique, Animation, Logiciel multimédia&#10;&#10;Description générée automatiquement">
            <a:extLst>
              <a:ext uri="{FF2B5EF4-FFF2-40B4-BE49-F238E27FC236}">
                <a16:creationId xmlns:a16="http://schemas.microsoft.com/office/drawing/2014/main" id="{E81F0ECC-1F69-6C03-59E8-B14DA5922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324" y="3142215"/>
            <a:ext cx="2786824" cy="32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59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A1CD77-E218-C29C-247B-794D0D3B7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- Visualisation de la BDD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18ABD00-E6F2-3FCD-4665-6E70FF590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278" y="493818"/>
            <a:ext cx="7032978" cy="5488544"/>
          </a:xfrm>
        </p:spPr>
      </p:pic>
      <p:pic>
        <p:nvPicPr>
          <p:cNvPr id="9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56970BCD-248D-B31E-5403-6738A7C4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04142"/>
            <a:ext cx="812134" cy="8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6DE2D8E-259B-CC75-BCDF-77A4EF792B67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FC9DE15-3E6A-2388-4E9E-DE9BC5BA5570}"/>
              </a:ext>
            </a:extLst>
          </p:cNvPr>
          <p:cNvSpPr txBox="1"/>
          <p:nvPr/>
        </p:nvSpPr>
        <p:spPr>
          <a:xfrm>
            <a:off x="11346310" y="6336792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4/31</a:t>
            </a:r>
          </a:p>
        </p:txBody>
      </p:sp>
    </p:spTree>
    <p:extLst>
      <p:ext uri="{BB962C8B-B14F-4D97-AF65-F5344CB8AC3E}">
        <p14:creationId xmlns:p14="http://schemas.microsoft.com/office/powerpoint/2010/main" val="22857389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7D191-FBD7-437B-3E29-2BC119AA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30" y="361921"/>
            <a:ext cx="7715540" cy="103426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fontAlgn="base"/>
            <a:r>
              <a:rPr lang="en-US" sz="3600">
                <a:solidFill>
                  <a:srgbClr val="FFFFFF"/>
                </a:solidFill>
              </a:rPr>
              <a:t>- F</a:t>
            </a:r>
            <a: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ormulaire cr</a:t>
            </a:r>
            <a:r>
              <a:rPr lang="en-US" sz="3600">
                <a:solidFill>
                  <a:srgbClr val="FFFFFF"/>
                </a:solidFill>
              </a:rPr>
              <a:t>é</a:t>
            </a:r>
            <a: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ation / connexion utilisateur</a:t>
            </a:r>
            <a:b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9707EEB6-F309-E275-E6E7-4CEB24BED8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923683"/>
            <a:ext cx="933889" cy="93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93C3D7-63E6-AFD1-75E4-BAFA4685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678" y="1288165"/>
            <a:ext cx="4308601" cy="203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A175DAD-C0BD-46E0-E73E-3B4BBA3C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878" y="1303922"/>
            <a:ext cx="4223410" cy="20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c - Icônes ordinateur gratuites">
            <a:extLst>
              <a:ext uri="{FF2B5EF4-FFF2-40B4-BE49-F238E27FC236}">
                <a16:creationId xmlns:a16="http://schemas.microsoft.com/office/drawing/2014/main" id="{2DCA90ED-F66B-5FA0-4C24-76C31DDD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7" y="1954161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Téléphone intelligent - Icônes la technologie gratuites">
            <a:extLst>
              <a:ext uri="{FF2B5EF4-FFF2-40B4-BE49-F238E27FC236}">
                <a16:creationId xmlns:a16="http://schemas.microsoft.com/office/drawing/2014/main" id="{EBE52087-8643-6ED7-4000-DA8D8C03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4" y="4210459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6BF0A01D-FE2B-B7D8-D58A-68749E2A3CE7}"/>
              </a:ext>
            </a:extLst>
          </p:cNvPr>
          <p:cNvSpPr/>
          <p:nvPr/>
        </p:nvSpPr>
        <p:spPr>
          <a:xfrm>
            <a:off x="2241021" y="2637109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C2D326A-9992-CA30-A58D-07AFD825001F}"/>
              </a:ext>
            </a:extLst>
          </p:cNvPr>
          <p:cNvSpPr/>
          <p:nvPr/>
        </p:nvSpPr>
        <p:spPr>
          <a:xfrm>
            <a:off x="2212843" y="4764010"/>
            <a:ext cx="835742" cy="26547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13D2F5-F90D-A420-CD78-B374EB56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83" y="3688124"/>
            <a:ext cx="1582130" cy="255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0B5C8F3-E3F3-B16F-DD8D-0F19498B6323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905525A-ADF8-900D-21DE-822E7341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159" y="4127739"/>
            <a:ext cx="4112429" cy="16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4D9D9A9-A32D-E7FE-2AA5-13A6F6E819D7}"/>
              </a:ext>
            </a:extLst>
          </p:cNvPr>
          <p:cNvSpPr txBox="1"/>
          <p:nvPr/>
        </p:nvSpPr>
        <p:spPr>
          <a:xfrm>
            <a:off x="11346310" y="6336792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5/31</a:t>
            </a:r>
          </a:p>
        </p:txBody>
      </p:sp>
    </p:spTree>
    <p:extLst>
      <p:ext uri="{BB962C8B-B14F-4D97-AF65-F5344CB8AC3E}">
        <p14:creationId xmlns:p14="http://schemas.microsoft.com/office/powerpoint/2010/main" val="37752254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4FC4D-B7FA-DA6A-EE23-064CA1AB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BBB55A-4DFB-4E1A-D09D-1AB645EEA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14A330-900C-CA57-BD07-CE27811D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9784"/>
            <a:ext cx="6021266" cy="3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ACE879F-0065-4CD6-5E54-6FBED77E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" y="1690688"/>
            <a:ext cx="6021266" cy="31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DA621FD-0D01-1A72-537F-2FE53601877E}"/>
              </a:ext>
            </a:extLst>
          </p:cNvPr>
          <p:cNvSpPr txBox="1"/>
          <p:nvPr/>
        </p:nvSpPr>
        <p:spPr>
          <a:xfrm>
            <a:off x="11333610" y="6336792"/>
            <a:ext cx="594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6/31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F1E1AC8-3057-1EAF-5A14-B5A18CF2FC14}"/>
              </a:ext>
            </a:extLst>
          </p:cNvPr>
          <p:cNvSpPr txBox="1"/>
          <p:nvPr/>
        </p:nvSpPr>
        <p:spPr>
          <a:xfrm>
            <a:off x="3883152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8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607D36F2-5CBA-613C-7A14-A49E2E668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" y="6015151"/>
            <a:ext cx="835523" cy="83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14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7D191-FBD7-437B-3E29-2BC119AA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30" y="361921"/>
            <a:ext cx="7715540" cy="103426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fontAlgn="base"/>
            <a:r>
              <a:rPr lang="en-US" sz="3600">
                <a:solidFill>
                  <a:srgbClr val="FFFFFF"/>
                </a:solidFill>
              </a:rPr>
              <a:t>- F</a:t>
            </a:r>
            <a: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ormulaire cr</a:t>
            </a:r>
            <a:r>
              <a:rPr lang="en-US" sz="3600">
                <a:solidFill>
                  <a:srgbClr val="FFFFFF"/>
                </a:solidFill>
              </a:rPr>
              <a:t>é</a:t>
            </a:r>
            <a: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ation / connexion utilisateur</a:t>
            </a:r>
            <a:b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9707EEB6-F309-E275-E6E7-4CEB24BED8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923683"/>
            <a:ext cx="933889" cy="93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93C3D7-63E6-AFD1-75E4-BAFA4685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677" y="1390268"/>
            <a:ext cx="4308601" cy="203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A175DAD-C0BD-46E0-E73E-3B4BBA3C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15" y="1396181"/>
            <a:ext cx="4223410" cy="20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c - Icônes ordinateur gratuites">
            <a:extLst>
              <a:ext uri="{FF2B5EF4-FFF2-40B4-BE49-F238E27FC236}">
                <a16:creationId xmlns:a16="http://schemas.microsoft.com/office/drawing/2014/main" id="{2DCA90ED-F66B-5FA0-4C24-76C31DDD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7" y="1954161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Téléphone intelligent - Icônes la technologie gratuites">
            <a:extLst>
              <a:ext uri="{FF2B5EF4-FFF2-40B4-BE49-F238E27FC236}">
                <a16:creationId xmlns:a16="http://schemas.microsoft.com/office/drawing/2014/main" id="{EBE52087-8643-6ED7-4000-DA8D8C03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4" y="4210459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6BF0A01D-FE2B-B7D8-D58A-68749E2A3CE7}"/>
              </a:ext>
            </a:extLst>
          </p:cNvPr>
          <p:cNvSpPr/>
          <p:nvPr/>
        </p:nvSpPr>
        <p:spPr>
          <a:xfrm>
            <a:off x="2241021" y="2664541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C2D326A-9992-CA30-A58D-07AFD825001F}"/>
              </a:ext>
            </a:extLst>
          </p:cNvPr>
          <p:cNvSpPr/>
          <p:nvPr/>
        </p:nvSpPr>
        <p:spPr>
          <a:xfrm>
            <a:off x="2212843" y="4764010"/>
            <a:ext cx="835742" cy="26547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13D2F5-F90D-A420-CD78-B374EB56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871" y="3620643"/>
            <a:ext cx="1582130" cy="255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73063A6-345D-DE2C-1C89-BAAB6C2F7A73}"/>
              </a:ext>
            </a:extLst>
          </p:cNvPr>
          <p:cNvSpPr txBox="1"/>
          <p:nvPr/>
        </p:nvSpPr>
        <p:spPr>
          <a:xfrm>
            <a:off x="11346310" y="6336792"/>
            <a:ext cx="594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7/31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8930B30-94E6-31ED-5087-10875D17F7CA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B0D0D4E-9AF9-01A4-3881-55BACF6C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159" y="4127739"/>
            <a:ext cx="4112429" cy="16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70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F6BC1-0425-C9F2-A8B2-41DC7959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79D2A94-DA0B-2CB0-7AE7-57CFAECCF4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730" y="510463"/>
            <a:ext cx="3059869" cy="550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1F9EF6-2BCE-08EC-967B-147BD700C90D}"/>
              </a:ext>
            </a:extLst>
          </p:cNvPr>
          <p:cNvSpPr txBox="1"/>
          <p:nvPr/>
        </p:nvSpPr>
        <p:spPr>
          <a:xfrm>
            <a:off x="11356477" y="6377029"/>
            <a:ext cx="8355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8/31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5093CB-9667-F9C3-9B54-B73BD88E2A2B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8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852429AD-2896-0ACA-0E5B-8BD3BF8E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" y="6015151"/>
            <a:ext cx="835523" cy="83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E111817-C234-7A4A-4990-4CBF791D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43" y="2313433"/>
            <a:ext cx="6122247" cy="24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96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7D191-FBD7-437B-3E29-2BC119AA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30" y="361921"/>
            <a:ext cx="7715540" cy="103426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fontAlgn="base"/>
            <a:r>
              <a:rPr lang="en-US" sz="3600">
                <a:solidFill>
                  <a:srgbClr val="FFFFFF"/>
                </a:solidFill>
              </a:rPr>
              <a:t>- F</a:t>
            </a:r>
            <a: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ormulaire cr</a:t>
            </a:r>
            <a:r>
              <a:rPr lang="en-US" sz="3600">
                <a:solidFill>
                  <a:srgbClr val="FFFFFF"/>
                </a:solidFill>
              </a:rPr>
              <a:t>é</a:t>
            </a:r>
            <a: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ation / connexion utilisateur</a:t>
            </a:r>
            <a:b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École d'ingénieurs, bachelor et Mastère Spécialisé® - CESI">
            <a:extLst>
              <a:ext uri="{FF2B5EF4-FFF2-40B4-BE49-F238E27FC236}">
                <a16:creationId xmlns:a16="http://schemas.microsoft.com/office/drawing/2014/main" id="{9707EEB6-F309-E275-E6E7-4CEB24BED8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923683"/>
            <a:ext cx="933889" cy="93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93C3D7-63E6-AFD1-75E4-BAFA4685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678" y="1303922"/>
            <a:ext cx="4308601" cy="203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A175DAD-C0BD-46E0-E73E-3B4BBA3C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878" y="1303922"/>
            <a:ext cx="4223410" cy="20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c - Icônes ordinateur gratuites">
            <a:extLst>
              <a:ext uri="{FF2B5EF4-FFF2-40B4-BE49-F238E27FC236}">
                <a16:creationId xmlns:a16="http://schemas.microsoft.com/office/drawing/2014/main" id="{2DCA90ED-F66B-5FA0-4C24-76C31DDD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7" y="1954161"/>
            <a:ext cx="1474839" cy="14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Téléphone intelligent - Icônes la technologie gratuites">
            <a:extLst>
              <a:ext uri="{FF2B5EF4-FFF2-40B4-BE49-F238E27FC236}">
                <a16:creationId xmlns:a16="http://schemas.microsoft.com/office/drawing/2014/main" id="{EBE52087-8643-6ED7-4000-DA8D8C03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4" y="4210459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6BF0A01D-FE2B-B7D8-D58A-68749E2A3CE7}"/>
              </a:ext>
            </a:extLst>
          </p:cNvPr>
          <p:cNvSpPr/>
          <p:nvPr/>
        </p:nvSpPr>
        <p:spPr>
          <a:xfrm>
            <a:off x="2241021" y="2664541"/>
            <a:ext cx="835742" cy="265471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C2D326A-9992-CA30-A58D-07AFD825001F}"/>
              </a:ext>
            </a:extLst>
          </p:cNvPr>
          <p:cNvSpPr/>
          <p:nvPr/>
        </p:nvSpPr>
        <p:spPr>
          <a:xfrm>
            <a:off x="2212843" y="4764010"/>
            <a:ext cx="835742" cy="26547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13D2F5-F90D-A420-CD78-B374EB56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83" y="3620643"/>
            <a:ext cx="1582130" cy="255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E329E61-3FAE-9622-F1F6-2FA528F3ED48}"/>
              </a:ext>
            </a:extLst>
          </p:cNvPr>
          <p:cNvSpPr txBox="1"/>
          <p:nvPr/>
        </p:nvSpPr>
        <p:spPr>
          <a:xfrm>
            <a:off x="11346310" y="6336792"/>
            <a:ext cx="5943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9/31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CA967E3-5934-E732-CC34-59320E3F62C9}"/>
              </a:ext>
            </a:extLst>
          </p:cNvPr>
          <p:cNvSpPr txBox="1"/>
          <p:nvPr/>
        </p:nvSpPr>
        <p:spPr>
          <a:xfrm>
            <a:off x="3874008" y="6441495"/>
            <a:ext cx="42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FFFF"/>
                </a:solidFill>
              </a:rPr>
              <a:t>Développer un site web et son appli mobile</a:t>
            </a:r>
          </a:p>
          <a:p>
            <a:endParaRPr lang="fr-FR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24B7EAB-4D80-C95F-6375-607A1834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159" y="4127739"/>
            <a:ext cx="4112429" cy="16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39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fondeur">
  <a:themeElements>
    <a:clrScheme name="Profondeur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Profondeur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eu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TM04033923[[fn=Profondeur]]</Template>
  <TotalTime>41</TotalTime>
  <Words>492</Words>
  <Application>Microsoft Office PowerPoint</Application>
  <PresentationFormat>Grand écran</PresentationFormat>
  <Paragraphs>139</Paragraphs>
  <Slides>31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Aptos</vt:lpstr>
      <vt:lpstr>Arial</vt:lpstr>
      <vt:lpstr>Corbel</vt:lpstr>
      <vt:lpstr>gg sans</vt:lpstr>
      <vt:lpstr>inherit</vt:lpstr>
      <vt:lpstr>Profondeur</vt:lpstr>
      <vt:lpstr>Bloc 3</vt:lpstr>
      <vt:lpstr>Présentation PowerPoint</vt:lpstr>
      <vt:lpstr>-Les Origines : DofusHelp</vt:lpstr>
      <vt:lpstr>- Visualisation de la BDD</vt:lpstr>
      <vt:lpstr>- Formulaire création / connexion utilisateur  </vt:lpstr>
      <vt:lpstr>Présentation PowerPoint</vt:lpstr>
      <vt:lpstr>- Formulaire création / connexion utilisateur  </vt:lpstr>
      <vt:lpstr>Présentation PowerPoint</vt:lpstr>
      <vt:lpstr>- Formulaire création / connexion utilisateur  </vt:lpstr>
      <vt:lpstr>- Index </vt:lpstr>
      <vt:lpstr>Présentation PowerPoint</vt:lpstr>
      <vt:lpstr>- Index </vt:lpstr>
      <vt:lpstr>Présentation PowerPoint</vt:lpstr>
      <vt:lpstr>- Articles </vt:lpstr>
      <vt:lpstr>Présentation PowerPoint</vt:lpstr>
      <vt:lpstr>- Articles </vt:lpstr>
      <vt:lpstr>- Forum</vt:lpstr>
      <vt:lpstr> </vt:lpstr>
      <vt:lpstr> </vt:lpstr>
      <vt:lpstr> </vt:lpstr>
      <vt:lpstr> </vt:lpstr>
      <vt:lpstr> </vt:lpstr>
      <vt:lpstr>   - Bibliothèque</vt:lpstr>
      <vt:lpstr>Présentation PowerPoint</vt:lpstr>
      <vt:lpstr>   - Bibliothèque</vt:lpstr>
      <vt:lpstr>Présentation PowerPoint</vt:lpstr>
      <vt:lpstr>   - Bibliothèque</vt:lpstr>
      <vt:lpstr> Page de profil   </vt:lpstr>
      <vt:lpstr>Présentation PowerPoint</vt:lpstr>
      <vt:lpstr>Difficultés ?  </vt:lpstr>
      <vt:lpstr>Possibilités d'amélioration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 3</dc:title>
  <dc:creator>MAHZEM ILIAN</dc:creator>
  <cp:lastModifiedBy>SIEGEL RENAUD</cp:lastModifiedBy>
  <cp:revision>2</cp:revision>
  <dcterms:created xsi:type="dcterms:W3CDTF">2024-08-19T06:51:07Z</dcterms:created>
  <dcterms:modified xsi:type="dcterms:W3CDTF">2024-08-20T14:25:51Z</dcterms:modified>
</cp:coreProperties>
</file>